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64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3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70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66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54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3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66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6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67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1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2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E3AE8-9FDA-4291-88A8-9B66D2C038FC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01442-D208-44D0-91E3-F061CD7897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4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illionstatusov.ru/source/kershou-1941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" TargetMode="External"/><Relationship Id="rId2" Type="http://schemas.openxmlformats.org/officeDocument/2006/relationships/hyperlink" Target="https://millionstatusov.ru/aforizmy/vov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andex.ru/clck/jsredir?from=yandex.ru%3Bimages%2Fsearch%3Bimages%3B%3B&amp;text=&amp;etext=8878.5O208OXo4wkY67IDjL-S3nO7CZoHzunOWWK0pMOP6O7AsvdpbnNYYaGePDnsT8zSe24mUtliTO4xXQE-uO4pag.5423af878fcfd57d06e8979d819b3ecab66cc219&amp;uuid=&amp;state=tid_Wvm4RM28ca_MiO4Ne9osTPtpHS9wicjEF5X7fRziVPIHCd9FyQ,,&amp;data=UlNrNmk5WktYejR0eWJFYk1LdmtxdUVyYVF4aUNfSkd2bFNPTm95TW5WTmVYbnp3eWN5VC05ZzV3cHd2NVpGSlBad295bVNYWDVpTlNxT2dySEZvOFY0NzhjTGRDUE1EU2VLWjNGWW9jS2ZlQWpHU2RqMEwyaDIxWXhpTkhCYVE,&amp;sign=b808b01849644e8fe4ded30df6362875&amp;keyno=0&amp;b64e=2&amp;l10n=ru" TargetMode="External"/><Relationship Id="rId5" Type="http://schemas.openxmlformats.org/officeDocument/2006/relationships/hyperlink" Target="http://yandex.ru/clck/jsredir?from=yandex.ru%3Bimages%2Fsearch%3Bimages%3B%3B&amp;text=&amp;etext=8878.uobNgP5Tq-RRrKYCL4LHV3z1Rcfk3Qk33TjAK5HNlHEfEhYe0x0YcJkonPk1RWTayov7a3X94hbBl-piKPpuZLJigwb5_xk_9DK-kadkLNO9QUcnZehGARdr0GncPWvqdfnwXWWH-9jz7AEmj4CD3A.9c5ef10b46c32cdea1a639a89cd9d78f605ce167&amp;uuid=&amp;state=tid_Wvm4RM28ca_MiO4Ne9osTPtpHS9wicjEF5X7fRziVPIHCd9FyQ,,&amp;data=UlNrNmk5WktYejY4cHFySjRXSWhXT0Ziell2ZUxGWF9jUEoxZnlmVjBCMW9ZSmdoTDVqc01vdmo2RHFuMHBNNEdXdjFySDJjUElrcExJdG1MMnc5WUZCQWt5NDhuckpzNFRFMVJfWDYxVkdSU0xQSm05U3JtWHYwcVpfLU1HT0hvQ1pWWDJ0U1pYZyw,&amp;sign=92d321d2c366765ed68834a5e60ce720&amp;keyno=0&amp;b64e=2&amp;l10n=ru" TargetMode="External"/><Relationship Id="rId4" Type="http://schemas.openxmlformats.org/officeDocument/2006/relationships/hyperlink" Target="http://yandex.ru/clck/jsredir?from=yandex.ru%3Bimages%2Fsearch%3Bimages%3B%3B&amp;text=&amp;etext=8878.7-R7KCh3priiUXlR7EEjBEr4WF3wagKgtrUKVPZq2sFfGTfPoOmMR_HMu0SOim5JC8t3Qa8dHLWa9S6bojcZSh44_Z9IoZ9mwoenA1NhtQ4.1e3ccae75b5221021ec8ca5b54810596a8b6aaf1&amp;uuid=&amp;state=tid_Wvm4RM28ca_MiO4Ne9osTPtpHS9wicjEF5X7fRziVPIHCd9FyQ,,&amp;data=UlNrNmk5WktYejY4cHFySjRXSWhXTHo5MjNXdHFqWGh2cHQzNl9BQ0tySWdKOEhTMVZFMlR5ZDZpZllLcEZxNmVxb3BLZkpMbDZ5R1lCTE9jckI3dmo1TlFHQ21zcko4X2s3UkxhbVczTGk4YUtqWEZGOG5sNzBxbk14SzJBVVUtWTJVVzJEVmZwdmRXWW5MUDNjRXpBLCw,&amp;sign=70e53e2a1d4da381e65859aaef053038&amp;keyno=0&amp;b64e=2&amp;l10n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94566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200" dirty="0"/>
              <a:t>Б. Сорокино, 2020 </a:t>
            </a:r>
            <a:r>
              <a:rPr lang="ru-RU" sz="2200" dirty="0" smtClean="0"/>
              <a:t>год</a:t>
            </a:r>
            <a:br>
              <a:rPr lang="ru-RU" sz="22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«Узнай героя – земляка»</a:t>
            </a:r>
            <a:br>
              <a:rPr lang="ru-RU" dirty="0" smtClean="0"/>
            </a:br>
            <a:r>
              <a:rPr lang="ru-RU" dirty="0" smtClean="0"/>
              <a:t>Альбом памяти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3112661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Выполнила: ученица 3 класса</a:t>
            </a:r>
          </a:p>
          <a:p>
            <a:r>
              <a:rPr lang="ru-RU" dirty="0" smtClean="0"/>
              <a:t>Мурзина Дарья  </a:t>
            </a:r>
          </a:p>
          <a:p>
            <a:r>
              <a:rPr lang="ru-RU" dirty="0" smtClean="0"/>
              <a:t>МАОУ </a:t>
            </a:r>
            <a:r>
              <a:rPr lang="ru-RU" dirty="0" err="1" smtClean="0"/>
              <a:t>Сорокинской</a:t>
            </a:r>
            <a:r>
              <a:rPr lang="ru-RU" dirty="0" smtClean="0"/>
              <a:t> СОШ №3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75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740" y="518615"/>
            <a:ext cx="7997588" cy="565834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«В </a:t>
            </a:r>
            <a:r>
              <a:rPr lang="ru-RU" dirty="0"/>
              <a:t>наши дни можно прочесть нацарапанные штыками в те дни слова на стенах Брестской цитадели. "Обстановка тяжелая, но мы не теряем мужества", "Умрем, но не сдадимся. 20.07.1941</a:t>
            </a:r>
            <a:r>
              <a:rPr lang="ru-RU" dirty="0" smtClean="0"/>
              <a:t>".»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r>
              <a:rPr lang="ru-RU" i="1" u="sng" dirty="0">
                <a:hlinkClick r:id="rId2" tooltip="Источник: Роберт Кершоу «1941 год глазами немцев. Березовые кресты вместо железных»"/>
              </a:rPr>
              <a:t>Роберт </a:t>
            </a:r>
            <a:r>
              <a:rPr lang="ru-RU" i="1" u="sng" dirty="0" err="1">
                <a:hlinkClick r:id="rId2" tooltip="Источник: Роберт Кершоу «1941 год глазами немцев. Березовые кресты вместо железных»"/>
              </a:rPr>
              <a:t>Кершоу</a:t>
            </a:r>
            <a:r>
              <a:rPr lang="ru-RU" i="1" u="sng" dirty="0">
                <a:hlinkClick r:id="rId2" tooltip="Источник: Роберт Кершоу «1941 год глазами немцев. Березовые кресты вместо железных»"/>
              </a:rPr>
              <a:t> «1941 год глазами немцев. Березовые кресты вместо железных</a:t>
            </a:r>
            <a:r>
              <a:rPr lang="ru-RU" i="1" u="sng" dirty="0" smtClean="0">
                <a:hlinkClick r:id="rId2" tooltip="Источник: Роберт Кершоу «1941 год глазами немцев. Березовые кресты вместо железных»"/>
              </a:rPr>
              <a:t>»</a:t>
            </a:r>
            <a:r>
              <a:rPr lang="ru-RU" i="1" u="sng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38332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Никто не забыт и ничто не забыто.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493827"/>
            <a:ext cx="7886700" cy="26831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http://malenkayastrana.68edu.ru/uploads/uploads/1349577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412" y="1029660"/>
            <a:ext cx="6089176" cy="380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70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030" y="365126"/>
            <a:ext cx="5649320" cy="1299901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Митрошин Павел Александрович (1905 – 1983)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1062" y="1825625"/>
            <a:ext cx="6154287" cy="4351338"/>
          </a:xfrm>
        </p:spPr>
        <p:txBody>
          <a:bodyPr>
            <a:normAutofit/>
          </a:bodyPr>
          <a:lstStyle/>
          <a:p>
            <a:r>
              <a:rPr lang="ru-RU" sz="2400" dirty="0"/>
              <a:t>К</a:t>
            </a:r>
            <a:r>
              <a:rPr lang="ru-RU" sz="2400" dirty="0" smtClean="0"/>
              <a:t>апитан </a:t>
            </a:r>
            <a:r>
              <a:rPr lang="ru-RU" sz="2400" dirty="0"/>
              <a:t>Рабоче-крестьянской Красной Армии, участник Великой Отечественной войны, Герой Советского Союза (1945</a:t>
            </a:r>
            <a:r>
              <a:rPr lang="ru-RU" sz="2400" dirty="0" smtClean="0"/>
              <a:t>).</a:t>
            </a:r>
          </a:p>
          <a:p>
            <a:r>
              <a:rPr lang="ru-RU" sz="2400" dirty="0"/>
              <a:t>Павел Митрошин родился 26 декабря 1905 года в селе Новоалександровка (ныне — </a:t>
            </a:r>
            <a:r>
              <a:rPr lang="ru-RU" sz="2400" dirty="0" err="1"/>
              <a:t>Ярковский</a:t>
            </a:r>
            <a:r>
              <a:rPr lang="ru-RU" sz="2400" dirty="0"/>
              <a:t> район Тюменской области).</a:t>
            </a:r>
          </a:p>
        </p:txBody>
      </p:sp>
      <p:pic>
        <p:nvPicPr>
          <p:cNvPr id="1026" name="Picture 2" descr="Файл:Павел Александрович Митрош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01" y="934103"/>
            <a:ext cx="17716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13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0872" y="365126"/>
            <a:ext cx="5294478" cy="13408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Батурин Николай Павлович (1910-1973)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4268" y="1825625"/>
            <a:ext cx="5581081" cy="4351338"/>
          </a:xfrm>
        </p:spPr>
        <p:txBody>
          <a:bodyPr>
            <a:normAutofit/>
          </a:bodyPr>
          <a:lstStyle/>
          <a:p>
            <a:r>
              <a:rPr lang="ru-RU" sz="2400" dirty="0"/>
              <a:t>старший лейтенант Советской Армии, участник Великой Отечественной войны, Герой Советского Союза (1945</a:t>
            </a:r>
            <a:r>
              <a:rPr lang="ru-RU" sz="2400" dirty="0" smtClean="0"/>
              <a:t>).</a:t>
            </a:r>
          </a:p>
          <a:p>
            <a:r>
              <a:rPr lang="ru-RU" sz="2400" dirty="0"/>
              <a:t>старший лейтенант Советской Армии, участник Великой Отечественной войны, Герой Советского Союза (1945).</a:t>
            </a:r>
          </a:p>
        </p:txBody>
      </p:sp>
      <p:pic>
        <p:nvPicPr>
          <p:cNvPr id="2050" name="Picture 2" descr="https://img1.liveinternet.ru/images/attach/c/1/62/19/62019840_BaturinNikPa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08" y="846161"/>
            <a:ext cx="2541879" cy="339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2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098" y="365126"/>
            <a:ext cx="5458251" cy="13255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Молодых Павел Петрович (1915-1997)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1188" y="1825625"/>
            <a:ext cx="6004162" cy="43513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подполковник </a:t>
            </a:r>
            <a:r>
              <a:rPr lang="ru-RU" sz="2400" dirty="0"/>
              <a:t>Советской Армии, участник Великой Отечественной войны, Герой Советского Союза (1945</a:t>
            </a:r>
            <a:r>
              <a:rPr lang="ru-RU" sz="2400" dirty="0" smtClean="0"/>
              <a:t>).</a:t>
            </a:r>
          </a:p>
          <a:p>
            <a:r>
              <a:rPr lang="ru-RU" sz="2400" dirty="0"/>
              <a:t>Павел Молодых родился 8 марта 1915 года в селе </a:t>
            </a:r>
            <a:r>
              <a:rPr lang="ru-RU" sz="2400" dirty="0" err="1"/>
              <a:t>Усть-Ламенка</a:t>
            </a:r>
            <a:r>
              <a:rPr lang="ru-RU" sz="2400" dirty="0"/>
              <a:t> (ныне — </a:t>
            </a:r>
            <a:r>
              <a:rPr lang="ru-RU" sz="2400" dirty="0" err="1"/>
              <a:t>Голышмановский</a:t>
            </a:r>
            <a:r>
              <a:rPr lang="ru-RU" sz="2400" dirty="0"/>
              <a:t> район Тюменской области).</a:t>
            </a:r>
          </a:p>
        </p:txBody>
      </p:sp>
      <p:pic>
        <p:nvPicPr>
          <p:cNvPr id="3074" name="Picture 2" descr="Павел Петрович Молодых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7" y="885398"/>
            <a:ext cx="188595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6530" y="365126"/>
            <a:ext cx="5048819" cy="1325563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Журкина Надежда Александровна (1920-2002)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7098" y="1825625"/>
            <a:ext cx="5458251" cy="4351338"/>
          </a:xfrm>
        </p:spPr>
        <p:txBody>
          <a:bodyPr>
            <a:normAutofit/>
          </a:bodyPr>
          <a:lstStyle/>
          <a:p>
            <a:r>
              <a:rPr lang="ru-RU" sz="2400" dirty="0"/>
              <a:t>воздушный стрелок-радист 99-го отдельного гвардейского разведывательного авиационного полка 15-й воздушной армии 2-го Прибалтийского фронта, одна из четырёх женщин — полных кавалеров ордена Славы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Родилась 28 августа 1920 года в городе Туринске Тюменской губернии в семье рабочего.</a:t>
            </a:r>
          </a:p>
        </p:txBody>
      </p:sp>
      <p:pic>
        <p:nvPicPr>
          <p:cNvPr id="4098" name="Picture 2" descr="Zurkina NadAle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14" y="1240313"/>
            <a:ext cx="260985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55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4018" y="365126"/>
            <a:ext cx="5881332" cy="1325563"/>
          </a:xfrm>
        </p:spPr>
        <p:txBody>
          <a:bodyPr>
            <a:normAutofit/>
          </a:bodyPr>
          <a:lstStyle/>
          <a:p>
            <a:r>
              <a:rPr lang="ru-RU" sz="4000" dirty="0" err="1" smtClean="0"/>
              <a:t>Чупин</a:t>
            </a:r>
            <a:r>
              <a:rPr lang="ru-RU" sz="4000" dirty="0" smtClean="0"/>
              <a:t> Яков Иванович (1925-1991)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7414" y="1825625"/>
            <a:ext cx="6167935" cy="435133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старший </a:t>
            </a:r>
            <a:r>
              <a:rPr lang="ru-RU" sz="2400" dirty="0"/>
              <a:t>сержант, командир пулемётного отделения 1079-го стрелкового полка 312-й стрелковой дивизии. Полный кавалер ордена Славы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Родился 29 октября 1925 года в селе </a:t>
            </a:r>
            <a:r>
              <a:rPr lang="ru-RU" sz="2400" dirty="0" err="1"/>
              <a:t>Мизоново</a:t>
            </a:r>
            <a:r>
              <a:rPr lang="ru-RU" sz="2400" dirty="0"/>
              <a:t> </a:t>
            </a:r>
            <a:r>
              <a:rPr lang="ru-RU" sz="2400" dirty="0" err="1"/>
              <a:t>Ишимского</a:t>
            </a:r>
            <a:r>
              <a:rPr lang="ru-RU" sz="2400" dirty="0"/>
              <a:t> района Тюменской области.</a:t>
            </a:r>
          </a:p>
        </p:txBody>
      </p:sp>
      <p:pic>
        <p:nvPicPr>
          <p:cNvPr id="5122" name="Picture 2" descr="Chupin Yak Iv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09" y="1460239"/>
            <a:ext cx="1857375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2468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Мы помним – мы гордимся!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893325"/>
            <a:ext cx="7886700" cy="32836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www.beesona.ru/upload/333/612fd388d05f4170c4e3969ec068d79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0" y="1922701"/>
            <a:ext cx="2816319" cy="281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материалы: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Цитата -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millionstatusov.ru/aforizmy/vov.html</a:t>
            </a:r>
            <a:endParaRPr lang="ru-RU" dirty="0" smtClean="0"/>
          </a:p>
          <a:p>
            <a:r>
              <a:rPr lang="ru-RU" dirty="0" smtClean="0"/>
              <a:t>Информация о героях -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ru.wikipedia.org/wiki</a:t>
            </a:r>
            <a:endParaRPr lang="ru-RU" dirty="0"/>
          </a:p>
          <a:p>
            <a:r>
              <a:rPr lang="ru-RU" dirty="0" smtClean="0"/>
              <a:t>Фон презентации - </a:t>
            </a:r>
            <a:r>
              <a:rPr lang="en-US" dirty="0" smtClean="0">
                <a:hlinkClick r:id="rId4"/>
              </a:rPr>
              <a:t>infourok.ru</a:t>
            </a:r>
            <a:endParaRPr lang="ru-RU" dirty="0" smtClean="0"/>
          </a:p>
          <a:p>
            <a:r>
              <a:rPr lang="ru-RU" dirty="0" smtClean="0"/>
              <a:t>Анимация голубок - </a:t>
            </a:r>
            <a:r>
              <a:rPr lang="en-US" dirty="0" smtClean="0">
                <a:hlinkClick r:id="rId5"/>
              </a:rPr>
              <a:t>beesona.ru</a:t>
            </a:r>
            <a:endParaRPr lang="ru-RU" dirty="0" smtClean="0"/>
          </a:p>
          <a:p>
            <a:r>
              <a:rPr lang="ru-RU" dirty="0" smtClean="0"/>
              <a:t>Анимация вечный огонь - </a:t>
            </a:r>
            <a:r>
              <a:rPr lang="en-US" dirty="0">
                <a:hlinkClick r:id="rId6"/>
              </a:rPr>
              <a:t>malenkayastrana.68edu.ru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67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305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 Б. Сорокино, 2020 год  «Узнай героя – земляка» Альбом памяти</vt:lpstr>
      <vt:lpstr>Презентация PowerPoint</vt:lpstr>
      <vt:lpstr>Никто не забыт и ничто не забыто.</vt:lpstr>
      <vt:lpstr>Митрошин Павел Александрович (1905 – 1983)</vt:lpstr>
      <vt:lpstr>Батурин Николай Павлович (1910-1973)</vt:lpstr>
      <vt:lpstr>Молодых Павел Петрович (1915-1997)</vt:lpstr>
      <vt:lpstr>Журкина Надежда Александровна (1920-2002)</vt:lpstr>
      <vt:lpstr>Чупин Яков Иванович (1925-1991)</vt:lpstr>
      <vt:lpstr>Мы помним – мы гордимся!</vt:lpstr>
      <vt:lpstr>Использованные материалы: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«Узнай героя – земляка» Альбом памяти</dc:title>
  <dc:creator>Нина Нестерова</dc:creator>
  <cp:lastModifiedBy>Нина Нестерова</cp:lastModifiedBy>
  <cp:revision>7</cp:revision>
  <dcterms:created xsi:type="dcterms:W3CDTF">2020-04-16T10:04:49Z</dcterms:created>
  <dcterms:modified xsi:type="dcterms:W3CDTF">2020-04-16T11:01:52Z</dcterms:modified>
</cp:coreProperties>
</file>